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>
                <a:solidFill>
                  <a:srgbClr val="FF0000"/>
                </a:solidFill>
              </a:rPr>
              <a:t>EQUILIBRIO </a:t>
            </a:r>
            <a:r>
              <a:rPr lang="es-PE" dirty="0">
                <a:solidFill>
                  <a:srgbClr val="FF0000"/>
                </a:solidFill>
              </a:rPr>
              <a:t>DE CUERPOS </a:t>
            </a:r>
            <a:r>
              <a:rPr lang="es-PE" dirty="0" smtClean="0">
                <a:solidFill>
                  <a:srgbClr val="FF0000"/>
                </a:solidFill>
              </a:rPr>
              <a:t>RÍGIDOS </a:t>
            </a:r>
            <a:r>
              <a:rPr lang="es-PE" dirty="0">
                <a:solidFill>
                  <a:srgbClr val="FF0000"/>
                </a:solidFill>
              </a:rPr>
              <a:t/>
            </a:r>
            <a:br>
              <a:rPr lang="es-PE" dirty="0">
                <a:solidFill>
                  <a:srgbClr val="FF0000"/>
                </a:solidFill>
              </a:rPr>
            </a:b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944216"/>
          </a:xfrm>
        </p:spPr>
        <p:txBody>
          <a:bodyPr/>
          <a:lstStyle/>
          <a:p>
            <a:r>
              <a:rPr lang="es-PE" dirty="0"/>
              <a:t>SE DEBE CUMPLIR </a:t>
            </a:r>
          </a:p>
          <a:p>
            <a:r>
              <a:rPr lang="es-PE" dirty="0"/>
              <a:t>SUMATORIA DE FUERZAS IGUAL ACERO</a:t>
            </a:r>
          </a:p>
          <a:p>
            <a:r>
              <a:rPr lang="es-PE" dirty="0"/>
              <a:t>SUMATORIA DEMOMENTOS IGUAL A CERO</a:t>
            </a:r>
          </a:p>
          <a:p>
            <a:endParaRPr lang="es-PE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49565" t="28691" r="24246" b="62898"/>
          <a:stretch/>
        </p:blipFill>
        <p:spPr bwMode="auto">
          <a:xfrm>
            <a:off x="1612232" y="3246120"/>
            <a:ext cx="4740442" cy="2289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36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6918" t="22396" r="62672" b="51669"/>
          <a:stretch/>
        </p:blipFill>
        <p:spPr bwMode="auto">
          <a:xfrm>
            <a:off x="971600" y="260648"/>
            <a:ext cx="4904623" cy="2570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/>
          <p:cNvPicPr/>
          <p:nvPr/>
        </p:nvPicPr>
        <p:blipFill rotWithShape="1">
          <a:blip r:embed="rId2"/>
          <a:srcRect l="39209" t="29221" r="12840" b="53608"/>
          <a:stretch/>
        </p:blipFill>
        <p:spPr bwMode="auto">
          <a:xfrm>
            <a:off x="415090" y="2831232"/>
            <a:ext cx="8045342" cy="3569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84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38314" t="48331" r="12840" b="21122"/>
          <a:stretch/>
        </p:blipFill>
        <p:spPr bwMode="auto">
          <a:xfrm>
            <a:off x="323528" y="332656"/>
            <a:ext cx="828092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7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38674" t="14694" r="13888" b="33780"/>
          <a:stretch/>
        </p:blipFill>
        <p:spPr bwMode="auto">
          <a:xfrm>
            <a:off x="179512" y="836712"/>
            <a:ext cx="8352928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5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38026" t="20815" r="14158" b="69491"/>
          <a:stretch/>
        </p:blipFill>
        <p:spPr bwMode="auto">
          <a:xfrm>
            <a:off x="179512" y="260648"/>
            <a:ext cx="7560840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/>
          <p:cNvPicPr/>
          <p:nvPr/>
        </p:nvPicPr>
        <p:blipFill rotWithShape="1">
          <a:blip r:embed="rId2"/>
          <a:srcRect l="12628" t="15925" r="61265" b="57143"/>
          <a:stretch/>
        </p:blipFill>
        <p:spPr bwMode="auto">
          <a:xfrm>
            <a:off x="1979712" y="2794634"/>
            <a:ext cx="5184576" cy="3154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74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2344" t="21550" r="16145" b="33898"/>
          <a:stretch/>
        </p:blipFill>
        <p:spPr bwMode="auto">
          <a:xfrm>
            <a:off x="0" y="260648"/>
            <a:ext cx="882047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64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20800" r="40702" b="26000"/>
          <a:stretch/>
        </p:blipFill>
        <p:spPr bwMode="auto">
          <a:xfrm>
            <a:off x="899592" y="692696"/>
            <a:ext cx="7252300" cy="470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0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24405" t="16949" r="7774" b="23244"/>
          <a:stretch/>
        </p:blipFill>
        <p:spPr bwMode="auto">
          <a:xfrm>
            <a:off x="0" y="0"/>
            <a:ext cx="9144000" cy="6525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39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14359" r="43190" b="12328"/>
          <a:stretch/>
        </p:blipFill>
        <p:spPr bwMode="auto">
          <a:xfrm>
            <a:off x="1331640" y="908720"/>
            <a:ext cx="5591937" cy="515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41608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EQUILIBRIO EN DOS DIMENSIONES </a:t>
            </a:r>
          </a:p>
          <a:p>
            <a:r>
              <a:rPr lang="es-PE" dirty="0">
                <a:solidFill>
                  <a:srgbClr val="FF0000"/>
                </a:solidFill>
              </a:rPr>
              <a:t>REACCIONES EN APOYOS Y CONECCIONES </a:t>
            </a:r>
          </a:p>
        </p:txBody>
      </p:sp>
    </p:spTree>
    <p:extLst>
      <p:ext uri="{BB962C8B-B14F-4D97-AF65-F5344CB8AC3E}">
        <p14:creationId xmlns:p14="http://schemas.microsoft.com/office/powerpoint/2010/main" val="20834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7940" r="44683" b="27134"/>
          <a:stretch/>
        </p:blipFill>
        <p:spPr bwMode="auto">
          <a:xfrm>
            <a:off x="1037230" y="1596788"/>
            <a:ext cx="6271074" cy="45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2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2" y="6926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EJEMPLOS RESUELTOS </a:t>
            </a:r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3937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REACCIONES EN LOS PUNTOS DE APOYO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5619" t="26920" r="66469" b="45507"/>
          <a:stretch/>
        </p:blipFill>
        <p:spPr bwMode="auto">
          <a:xfrm>
            <a:off x="539551" y="1797229"/>
            <a:ext cx="3793665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2"/>
          <a:srcRect l="13740" t="53638" r="64340" b="11734"/>
          <a:stretch/>
        </p:blipFill>
        <p:spPr bwMode="auto">
          <a:xfrm>
            <a:off x="4860032" y="1597441"/>
            <a:ext cx="3960440" cy="2648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6916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s-PE" sz="2400" dirty="0" smtClean="0">
                <a:solidFill>
                  <a:srgbClr val="FF0000"/>
                </a:solidFill>
              </a:rPr>
              <a:t> ES PERNO Y </a:t>
            </a:r>
            <a:r>
              <a:rPr lang="es-P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s-PE" sz="2400" dirty="0" smtClean="0">
                <a:solidFill>
                  <a:srgbClr val="FF0000"/>
                </a:solidFill>
              </a:rPr>
              <a:t> ES RODILLO</a:t>
            </a:r>
            <a:endParaRPr lang="es-PE" sz="2400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555410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 NOTA  HABRA TANTAS ECUACIONES COMO INCOGNITAS  </a:t>
            </a:r>
          </a:p>
          <a:p>
            <a:r>
              <a:rPr lang="es-PE" dirty="0" smtClean="0"/>
              <a:t>CUANDO HAY   REACCIONES ESTATICAMENTE DETERMINADAS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07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9851" t="27826" r="39215" b="45249"/>
          <a:stretch/>
        </p:blipFill>
        <p:spPr bwMode="auto">
          <a:xfrm>
            <a:off x="683568" y="404664"/>
            <a:ext cx="8136903" cy="4702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592" y="514366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rgbClr val="FF0000"/>
                </a:solidFill>
              </a:rPr>
              <a:t>SE LLAMAN  REACCIONES ESTATICAMENTE DETERMINADAS </a:t>
            </a:r>
            <a:endParaRPr lang="es-P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14607" t="16232" r="63531" b="48897"/>
          <a:stretch/>
        </p:blipFill>
        <p:spPr bwMode="auto">
          <a:xfrm>
            <a:off x="395536" y="404664"/>
            <a:ext cx="3384376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/>
          <p:cNvPicPr/>
          <p:nvPr/>
        </p:nvPicPr>
        <p:blipFill rotWithShape="1">
          <a:blip r:embed="rId2"/>
          <a:srcRect l="14607" t="16232" r="63408" b="7825"/>
          <a:stretch/>
        </p:blipFill>
        <p:spPr bwMode="auto">
          <a:xfrm>
            <a:off x="3779912" y="404664"/>
            <a:ext cx="4680520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31409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Y B SON PERNOS </a:t>
            </a:r>
            <a:endParaRPr lang="es-P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5246" y="393305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UN CUERPO ESTE INAPROPIADAMENTE RESTRINGIDO CUANDO LOS APOYOS ESTEN UBICADOS DE TAL FORMA QUE LAS REACCIONES  SEAN CONCURRENTES O PARALELAS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392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9682" t="16601" r="60543" b="80197"/>
          <a:stretch/>
        </p:blipFill>
        <p:spPr bwMode="auto">
          <a:xfrm>
            <a:off x="0" y="332656"/>
            <a:ext cx="4192990" cy="822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/>
          <p:cNvPicPr/>
          <p:nvPr/>
        </p:nvPicPr>
        <p:blipFill rotWithShape="1">
          <a:blip r:embed="rId2"/>
          <a:srcRect l="13796" t="56762" r="41741" b="8406"/>
          <a:stretch/>
        </p:blipFill>
        <p:spPr bwMode="auto">
          <a:xfrm>
            <a:off x="804672" y="1772816"/>
            <a:ext cx="707969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7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1210" t="17681" r="41231" b="11015"/>
          <a:stretch/>
        </p:blipFill>
        <p:spPr bwMode="auto">
          <a:xfrm>
            <a:off x="827584" y="620688"/>
            <a:ext cx="7488832" cy="6237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65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4046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EJEMPLOS </a:t>
            </a:r>
            <a:endParaRPr lang="es-PE" dirty="0"/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l="39569" t="26805" r="13595" b="53954"/>
          <a:stretch/>
        </p:blipFill>
        <p:spPr bwMode="auto">
          <a:xfrm>
            <a:off x="549874" y="800977"/>
            <a:ext cx="7550518" cy="2658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/>
          <p:cNvPicPr/>
          <p:nvPr/>
        </p:nvPicPr>
        <p:blipFill rotWithShape="1">
          <a:blip r:embed="rId2"/>
          <a:srcRect l="15106" t="26805" r="61798" b="43550"/>
          <a:stretch/>
        </p:blipFill>
        <p:spPr bwMode="auto">
          <a:xfrm>
            <a:off x="1187624" y="3459192"/>
            <a:ext cx="5472608" cy="2922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58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80</Words>
  <Application>Microsoft Office PowerPoint</Application>
  <PresentationFormat>Presentación en pantalla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EQUILIBRIO DE CUERPOS RÍGIDOS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EQUILIBRIO DE CUERPOS RÍGIDOS  </dc:title>
  <dc:creator>julio</dc:creator>
  <cp:lastModifiedBy>Julio Tiravantti Constantino</cp:lastModifiedBy>
  <cp:revision>18</cp:revision>
  <dcterms:created xsi:type="dcterms:W3CDTF">2012-11-18T17:25:06Z</dcterms:created>
  <dcterms:modified xsi:type="dcterms:W3CDTF">2012-11-22T11:55:39Z</dcterms:modified>
</cp:coreProperties>
</file>