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F394-4ED2-4A88-B953-113AD8A83A4E}" type="datetimeFigureOut">
              <a:rPr lang="es-PE" smtClean="0"/>
              <a:t>18/11/2012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E0CC2-A092-484C-86E9-64646F4C69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219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E0CC2-A092-484C-86E9-64646F4C695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13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7365" y="0"/>
            <a:ext cx="8229600" cy="778098"/>
          </a:xfrm>
        </p:spPr>
        <p:txBody>
          <a:bodyPr>
            <a:normAutofit/>
          </a:bodyPr>
          <a:lstStyle/>
          <a:p>
            <a:r>
              <a:rPr lang="es-PE" sz="3200" dirty="0" smtClean="0">
                <a:solidFill>
                  <a:srgbClr val="FF0000"/>
                </a:solidFill>
              </a:rPr>
              <a:t>EQUILIBRIO DE CUERPOS RÍGIDOS EN TRES D</a:t>
            </a:r>
            <a:endParaRPr lang="es-PE" sz="32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9023" r="12791" b="18465"/>
          <a:stretch/>
        </p:blipFill>
        <p:spPr bwMode="auto">
          <a:xfrm>
            <a:off x="0" y="1052737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25667" r="18359" b="31333"/>
          <a:stretch/>
        </p:blipFill>
        <p:spPr bwMode="auto">
          <a:xfrm>
            <a:off x="9550" y="908720"/>
            <a:ext cx="91344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4667" r="17578" b="42666"/>
          <a:stretch/>
        </p:blipFill>
        <p:spPr bwMode="auto">
          <a:xfrm>
            <a:off x="179512" y="1032430"/>
            <a:ext cx="8712968" cy="405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23666" r="16796" b="14001"/>
          <a:stretch/>
        </p:blipFill>
        <p:spPr bwMode="auto">
          <a:xfrm>
            <a:off x="611561" y="764703"/>
            <a:ext cx="8339064" cy="618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18648" r="42088" b="42385"/>
          <a:stretch/>
        </p:blipFill>
        <p:spPr bwMode="auto">
          <a:xfrm>
            <a:off x="222031" y="1254642"/>
            <a:ext cx="8563620" cy="455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0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15303" r="40350" b="7674"/>
          <a:stretch/>
        </p:blipFill>
        <p:spPr bwMode="auto">
          <a:xfrm>
            <a:off x="0" y="404664"/>
            <a:ext cx="5344215" cy="618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28326" r="42442" b="31488"/>
          <a:stretch/>
        </p:blipFill>
        <p:spPr bwMode="auto">
          <a:xfrm>
            <a:off x="5008642" y="2175824"/>
            <a:ext cx="4139609" cy="262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7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26000" r="17867" b="39333"/>
          <a:stretch/>
        </p:blipFill>
        <p:spPr bwMode="auto">
          <a:xfrm>
            <a:off x="106546" y="620688"/>
            <a:ext cx="886605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4667" r="16797" b="36000"/>
          <a:stretch/>
        </p:blipFill>
        <p:spPr bwMode="auto">
          <a:xfrm>
            <a:off x="1128" y="476672"/>
            <a:ext cx="922188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5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15001" r="17579" b="18333"/>
          <a:stretch/>
        </p:blipFill>
        <p:spPr bwMode="auto">
          <a:xfrm>
            <a:off x="1331639" y="408637"/>
            <a:ext cx="7426459" cy="61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5334" r="16797" b="26667"/>
          <a:stretch/>
        </p:blipFill>
        <p:spPr bwMode="auto">
          <a:xfrm>
            <a:off x="-58100" y="1124744"/>
            <a:ext cx="94069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4666" r="16797" b="29001"/>
          <a:stretch/>
        </p:blipFill>
        <p:spPr bwMode="auto">
          <a:xfrm>
            <a:off x="-210111" y="836712"/>
            <a:ext cx="96426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1" t="14000" r="16211" b="24666"/>
          <a:stretch/>
        </p:blipFill>
        <p:spPr bwMode="auto">
          <a:xfrm>
            <a:off x="279037" y="404664"/>
            <a:ext cx="869797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09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</Words>
  <Application>Microsoft Office PowerPoint</Application>
  <PresentationFormat>Presentación en pantalla 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EQUILIBRIO DE CUERPOS RÍGIDOS EN TRES 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EQUILIBRIO DE CUERPOS RÍGIDOS EN TRES D</dc:title>
  <dc:creator>julio</dc:creator>
  <cp:lastModifiedBy>Julio Tiravantti Constantino</cp:lastModifiedBy>
  <cp:revision>8</cp:revision>
  <dcterms:created xsi:type="dcterms:W3CDTF">2012-11-18T23:12:08Z</dcterms:created>
  <dcterms:modified xsi:type="dcterms:W3CDTF">2012-11-19T00:35:10Z</dcterms:modified>
</cp:coreProperties>
</file>