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36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CB94E0-323A-44E6-A96F-85F982AD3E23}" type="datetimeFigureOut">
              <a:rPr lang="es-ES" smtClean="0"/>
              <a:t>24/07/2013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EC9705-66B6-4A84-8D04-8A19B0432A4C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D8DB8-65C1-4934-89E5-43D439D162BE}" type="datetime1">
              <a:rPr lang="es-ES" smtClean="0"/>
              <a:t>24/07/2013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JULIO TIRAVANTTI </a:t>
            </a: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FD3E9-5AF2-4DFC-83D7-6247D7ED57AA}" type="datetime1">
              <a:rPr lang="es-ES" smtClean="0"/>
              <a:t>24/07/2013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JULIO TIRAVANTTI </a:t>
            </a: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04316-5D23-4553-872D-B0900C70AC5B}" type="datetime1">
              <a:rPr lang="es-ES" smtClean="0"/>
              <a:t>24/07/2013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JULIO TIRAVANTTI </a:t>
            </a: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E2329-7718-4598-B8BA-FE5189AE79E5}" type="datetime1">
              <a:rPr lang="es-ES" smtClean="0"/>
              <a:t>24/07/2013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JULIO TIRAVANTTI </a:t>
            </a: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98DE1-B69E-4C19-976B-19421E2CAC3F}" type="datetime1">
              <a:rPr lang="es-ES" smtClean="0"/>
              <a:t>24/07/2013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JULIO TIRAVANTTI </a:t>
            </a: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C9BEF-C941-4676-913A-47133FDABA2E}" type="datetime1">
              <a:rPr lang="es-ES" smtClean="0"/>
              <a:t>24/07/2013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JULIO TIRAVANTTI </a:t>
            </a: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08716-C035-4715-9C52-0EEFE48CD4AA}" type="datetime1">
              <a:rPr lang="es-ES" smtClean="0"/>
              <a:t>24/07/2013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JULIO TIRAVANTTI </a:t>
            </a:r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C206D-3C6B-443A-909E-3CC1BD998F41}" type="datetime1">
              <a:rPr lang="es-ES" smtClean="0"/>
              <a:t>24/07/2013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JULIO TIRAVANTTI </a:t>
            </a:r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4B60F-D4C7-43AD-85A0-513B8DC22482}" type="datetime1">
              <a:rPr lang="es-ES" smtClean="0"/>
              <a:t>24/07/2013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JULIO TIRAVANTTI </a:t>
            </a:r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9837A-57DD-476F-82FD-279D46F690D3}" type="datetime1">
              <a:rPr lang="es-ES" smtClean="0"/>
              <a:t>24/07/2013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JULIO TIRAVANTTI </a:t>
            </a: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03523-9333-4264-A312-76FB9DCD96DD}" type="datetime1">
              <a:rPr lang="es-ES" smtClean="0"/>
              <a:t>24/07/2013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JULIO TIRAVANTTI </a:t>
            </a: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73945C-A3CE-4B8D-8A35-DCE07D17563A}" type="datetime1">
              <a:rPr lang="es-ES" smtClean="0"/>
              <a:t>24/07/2013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s-ES" smtClean="0"/>
              <a:t>JULIO TIRAVANTTI </a:t>
            </a: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10.png"/><Relationship Id="rId7" Type="http://schemas.openxmlformats.org/officeDocument/2006/relationships/image" Target="../media/image13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png"/><Relationship Id="rId5" Type="http://schemas.openxmlformats.org/officeDocument/2006/relationships/image" Target="../media/image4.png"/><Relationship Id="rId4" Type="http://schemas.openxmlformats.org/officeDocument/2006/relationships/image" Target="../media/image11.png"/><Relationship Id="rId9" Type="http://schemas.openxmlformats.org/officeDocument/2006/relationships/image" Target="../media/image1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Elipse"/>
          <p:cNvSpPr/>
          <p:nvPr/>
        </p:nvSpPr>
        <p:spPr>
          <a:xfrm>
            <a:off x="714348" y="642918"/>
            <a:ext cx="2500330" cy="14287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3 Elipse"/>
          <p:cNvSpPr/>
          <p:nvPr/>
        </p:nvSpPr>
        <p:spPr>
          <a:xfrm>
            <a:off x="785786" y="714356"/>
            <a:ext cx="2357454" cy="1285884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8" name="7 Conector recto de flecha"/>
          <p:cNvCxnSpPr/>
          <p:nvPr/>
        </p:nvCxnSpPr>
        <p:spPr>
          <a:xfrm rot="5400000" flipH="1" flipV="1">
            <a:off x="428596" y="1571636"/>
            <a:ext cx="3214710" cy="7143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14 Conector recto de flecha"/>
          <p:cNvCxnSpPr/>
          <p:nvPr/>
        </p:nvCxnSpPr>
        <p:spPr>
          <a:xfrm rot="5400000" flipH="1" flipV="1">
            <a:off x="3107521" y="1393017"/>
            <a:ext cx="428628" cy="35719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9" name="18 CuadroTexto"/>
          <p:cNvSpPr txBox="1"/>
          <p:nvPr/>
        </p:nvSpPr>
        <p:spPr>
          <a:xfrm>
            <a:off x="2643174" y="1857364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I = 2 A</a:t>
            </a:r>
            <a:endParaRPr lang="es-ES" dirty="0"/>
          </a:p>
        </p:txBody>
      </p:sp>
      <p:cxnSp>
        <p:nvCxnSpPr>
          <p:cNvPr id="21" name="20 Conector recto de flecha"/>
          <p:cNvCxnSpPr>
            <a:stCxn id="4" idx="2"/>
          </p:cNvCxnSpPr>
          <p:nvPr/>
        </p:nvCxnSpPr>
        <p:spPr>
          <a:xfrm rot="10800000" flipH="1">
            <a:off x="785786" y="0"/>
            <a:ext cx="1571636" cy="135729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2" name="21 Rectángulo"/>
          <p:cNvSpPr/>
          <p:nvPr/>
        </p:nvSpPr>
        <p:spPr>
          <a:xfrm>
            <a:off x="714348" y="1000108"/>
            <a:ext cx="71438" cy="642942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" name="22 Rectángulo"/>
          <p:cNvSpPr/>
          <p:nvPr/>
        </p:nvSpPr>
        <p:spPr>
          <a:xfrm>
            <a:off x="3143240" y="1000108"/>
            <a:ext cx="71438" cy="642942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24" name="23 Conector recto de flecha"/>
          <p:cNvCxnSpPr>
            <a:stCxn id="4" idx="6"/>
          </p:cNvCxnSpPr>
          <p:nvPr/>
        </p:nvCxnSpPr>
        <p:spPr>
          <a:xfrm flipH="1" flipV="1">
            <a:off x="1785918" y="0"/>
            <a:ext cx="1357322" cy="135729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9" name="28 Conector recto de flecha"/>
          <p:cNvCxnSpPr>
            <a:endCxn id="23" idx="3"/>
          </p:cNvCxnSpPr>
          <p:nvPr/>
        </p:nvCxnSpPr>
        <p:spPr>
          <a:xfrm flipV="1">
            <a:off x="2071670" y="1321579"/>
            <a:ext cx="1143008" cy="35719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2" name="31 Conector recto de flecha"/>
          <p:cNvCxnSpPr/>
          <p:nvPr/>
        </p:nvCxnSpPr>
        <p:spPr>
          <a:xfrm rot="5400000" flipH="1" flipV="1">
            <a:off x="1536679" y="820719"/>
            <a:ext cx="1071570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85984" y="1428735"/>
            <a:ext cx="390526" cy="300405"/>
          </a:xfrm>
          <a:prstGeom prst="rect">
            <a:avLst/>
          </a:prstGeom>
          <a:noFill/>
          <a:ln>
            <a:noFill/>
          </a:ln>
        </p:spPr>
      </p:pic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43042" y="857232"/>
            <a:ext cx="540043" cy="257156"/>
          </a:xfrm>
          <a:prstGeom prst="rect">
            <a:avLst/>
          </a:prstGeom>
          <a:noFill/>
        </p:spPr>
      </p:pic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2409679">
            <a:off x="2137535" y="549651"/>
            <a:ext cx="1128955" cy="335558"/>
          </a:xfrm>
          <a:prstGeom prst="rect">
            <a:avLst/>
          </a:prstGeom>
          <a:noFill/>
        </p:spPr>
      </p:pic>
      <p:sp>
        <p:nvSpPr>
          <p:cNvPr id="41" name="40 CuadroTexto"/>
          <p:cNvSpPr txBox="1"/>
          <p:nvPr/>
        </p:nvSpPr>
        <p:spPr>
          <a:xfrm>
            <a:off x="3929058" y="428604"/>
            <a:ext cx="47149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latin typeface="Arial" pitchFamily="34" charset="0"/>
                <a:cs typeface="Arial" pitchFamily="34" charset="0"/>
              </a:rPr>
              <a:t>Calcular el campo magnético  a un distancia Z sobre el eje , perpendicular al plano de la espira</a:t>
            </a:r>
            <a:endParaRPr lang="es-E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143372" y="1428736"/>
            <a:ext cx="1867130" cy="714380"/>
          </a:xfrm>
          <a:prstGeom prst="rect">
            <a:avLst/>
          </a:prstGeom>
          <a:noFill/>
        </p:spPr>
      </p:pic>
      <p:sp>
        <p:nvSpPr>
          <p:cNvPr id="44" name="43 Elipse"/>
          <p:cNvSpPr/>
          <p:nvPr/>
        </p:nvSpPr>
        <p:spPr>
          <a:xfrm>
            <a:off x="1142976" y="3786190"/>
            <a:ext cx="1643074" cy="928694"/>
          </a:xfrm>
          <a:prstGeom prst="ellipse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46" name="45 Conector recto de flecha"/>
          <p:cNvCxnSpPr/>
          <p:nvPr/>
        </p:nvCxnSpPr>
        <p:spPr>
          <a:xfrm>
            <a:off x="1857356" y="4214818"/>
            <a:ext cx="857256" cy="21431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50 Conector recto de flecha"/>
          <p:cNvCxnSpPr/>
          <p:nvPr/>
        </p:nvCxnSpPr>
        <p:spPr>
          <a:xfrm flipV="1">
            <a:off x="1857356" y="4000504"/>
            <a:ext cx="857256" cy="21431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53 Rectángulo"/>
          <p:cNvSpPr/>
          <p:nvPr/>
        </p:nvSpPr>
        <p:spPr>
          <a:xfrm>
            <a:off x="2571736" y="4071942"/>
            <a:ext cx="5790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 err="1" smtClean="0"/>
              <a:t>b</a:t>
            </a:r>
            <a:r>
              <a:rPr lang="es-ES" dirty="0" err="1" smtClean="0"/>
              <a:t>dφ</a:t>
            </a:r>
            <a:endParaRPr lang="es-ES" dirty="0"/>
          </a:p>
        </p:txBody>
      </p:sp>
      <p:sp>
        <p:nvSpPr>
          <p:cNvPr id="57" name="56 Rectángulo"/>
          <p:cNvSpPr/>
          <p:nvPr/>
        </p:nvSpPr>
        <p:spPr>
          <a:xfrm>
            <a:off x="2071670" y="3929066"/>
            <a:ext cx="3064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 smtClean="0"/>
              <a:t>b</a:t>
            </a:r>
            <a:endParaRPr lang="es-ES" dirty="0"/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071934" y="2428868"/>
            <a:ext cx="3697967" cy="785818"/>
          </a:xfrm>
          <a:prstGeom prst="rect">
            <a:avLst/>
          </a:prstGeom>
          <a:noFill/>
        </p:spPr>
      </p:pic>
      <p:sp>
        <p:nvSpPr>
          <p:cNvPr id="1037" name="Rectangle 13"/>
          <p:cNvSpPr>
            <a:spLocks noChangeArrowheads="1"/>
          </p:cNvSpPr>
          <p:nvPr/>
        </p:nvSpPr>
        <p:spPr bwMode="auto">
          <a:xfrm>
            <a:off x="0" y="942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39" name="Rectangle 1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pic>
        <p:nvPicPr>
          <p:cNvPr id="1038" name="Picture 14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000496" y="3643314"/>
            <a:ext cx="2467469" cy="785818"/>
          </a:xfrm>
          <a:prstGeom prst="rect">
            <a:avLst/>
          </a:prstGeom>
          <a:noFill/>
        </p:spPr>
      </p:pic>
      <p:sp>
        <p:nvSpPr>
          <p:cNvPr id="1040" name="Rectangle 16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42" name="Rectangle 1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pic>
        <p:nvPicPr>
          <p:cNvPr id="1041" name="Picture 17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000496" y="4786322"/>
            <a:ext cx="2173539" cy="785818"/>
          </a:xfrm>
          <a:prstGeom prst="rect">
            <a:avLst/>
          </a:prstGeom>
          <a:noFill/>
        </p:spPr>
      </p:pic>
      <p:sp>
        <p:nvSpPr>
          <p:cNvPr id="1043" name="Rectangle 19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45" name="Rectangle 2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pic>
        <p:nvPicPr>
          <p:cNvPr id="1044" name="Picture 20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071933" y="5826020"/>
            <a:ext cx="2064103" cy="746252"/>
          </a:xfrm>
          <a:prstGeom prst="rect">
            <a:avLst/>
          </a:prstGeom>
          <a:noFill/>
        </p:spPr>
      </p:pic>
      <p:sp>
        <p:nvSpPr>
          <p:cNvPr id="1046" name="Rectangle 22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0" name="6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94991-61A2-4316-9F21-2E7D5D8491A0}" type="datetime1">
              <a:rPr lang="es-ES" smtClean="0"/>
              <a:t>24/07/2013</a:t>
            </a:fld>
            <a:endParaRPr lang="es-ES"/>
          </a:p>
        </p:txBody>
      </p:sp>
      <p:sp>
        <p:nvSpPr>
          <p:cNvPr id="71" name="7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1</a:t>
            </a:fld>
            <a:endParaRPr lang="es-ES"/>
          </a:p>
        </p:txBody>
      </p:sp>
      <p:sp>
        <p:nvSpPr>
          <p:cNvPr id="72" name="7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JULIO TIRAVANTTI </a:t>
            </a:r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0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0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0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0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0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0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2" grpId="0" animBg="1"/>
      <p:bldP spid="2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54 Elipse"/>
          <p:cNvSpPr/>
          <p:nvPr/>
        </p:nvSpPr>
        <p:spPr>
          <a:xfrm>
            <a:off x="6215074" y="1928802"/>
            <a:ext cx="500066" cy="500066"/>
          </a:xfrm>
          <a:prstGeom prst="ellipse">
            <a:avLst/>
          </a:prstGeom>
          <a:solidFill>
            <a:schemeClr val="bg1"/>
          </a:solidFill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1 Arco"/>
          <p:cNvSpPr/>
          <p:nvPr/>
        </p:nvSpPr>
        <p:spPr>
          <a:xfrm>
            <a:off x="1514610" y="1059473"/>
            <a:ext cx="2403047" cy="2310161"/>
          </a:xfrm>
          <a:prstGeom prst="arc">
            <a:avLst>
              <a:gd name="adj1" fmla="val 10882661"/>
              <a:gd name="adj2" fmla="val 0"/>
            </a:avLst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4" name="3 Conector recto"/>
          <p:cNvCxnSpPr>
            <a:endCxn id="2" idx="0"/>
          </p:cNvCxnSpPr>
          <p:nvPr/>
        </p:nvCxnSpPr>
        <p:spPr>
          <a:xfrm>
            <a:off x="214282" y="2143116"/>
            <a:ext cx="1300704" cy="42551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6 Conector recto"/>
          <p:cNvCxnSpPr>
            <a:stCxn id="2" idx="2"/>
          </p:cNvCxnSpPr>
          <p:nvPr/>
        </p:nvCxnSpPr>
        <p:spPr>
          <a:xfrm rot="16200000" flipH="1">
            <a:off x="4602018" y="1530192"/>
            <a:ext cx="1588" cy="1368723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7 CuadroTexto"/>
          <p:cNvSpPr txBox="1"/>
          <p:nvPr/>
        </p:nvSpPr>
        <p:spPr>
          <a:xfrm>
            <a:off x="4000496" y="428604"/>
            <a:ext cx="48577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Calcular el campo magnético en P, por el cable pasa una corriente I , la espira esta en el plano </a:t>
            </a:r>
            <a:r>
              <a:rPr lang="es-ES" dirty="0" err="1" smtClean="0"/>
              <a:t>yz</a:t>
            </a:r>
            <a:endParaRPr lang="es-ES" dirty="0"/>
          </a:p>
        </p:txBody>
      </p:sp>
      <p:sp>
        <p:nvSpPr>
          <p:cNvPr id="9" name="8 Elipse"/>
          <p:cNvSpPr/>
          <p:nvPr/>
        </p:nvSpPr>
        <p:spPr>
          <a:xfrm>
            <a:off x="2714612" y="2143116"/>
            <a:ext cx="45719" cy="71438"/>
          </a:xfrm>
          <a:prstGeom prst="ellipse">
            <a:avLst/>
          </a:prstGeom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9 CuadroTexto"/>
          <p:cNvSpPr txBox="1"/>
          <p:nvPr/>
        </p:nvSpPr>
        <p:spPr>
          <a:xfrm>
            <a:off x="2571736" y="2285992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P </a:t>
            </a:r>
            <a:endParaRPr lang="es-ES" dirty="0"/>
          </a:p>
        </p:txBody>
      </p:sp>
      <p:cxnSp>
        <p:nvCxnSpPr>
          <p:cNvPr id="12" name="11 Conector recto de flecha"/>
          <p:cNvCxnSpPr/>
          <p:nvPr/>
        </p:nvCxnSpPr>
        <p:spPr>
          <a:xfrm rot="5400000" flipH="1" flipV="1">
            <a:off x="2750331" y="1393017"/>
            <a:ext cx="785818" cy="71438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12 CuadroTexto"/>
          <p:cNvSpPr txBox="1"/>
          <p:nvPr/>
        </p:nvSpPr>
        <p:spPr>
          <a:xfrm>
            <a:off x="2857488" y="1571612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R</a:t>
            </a:r>
            <a:endParaRPr lang="es-ES" dirty="0"/>
          </a:p>
        </p:txBody>
      </p:sp>
      <p:cxnSp>
        <p:nvCxnSpPr>
          <p:cNvPr id="15" name="14 Conector recto de flecha"/>
          <p:cNvCxnSpPr/>
          <p:nvPr/>
        </p:nvCxnSpPr>
        <p:spPr>
          <a:xfrm>
            <a:off x="714348" y="2285992"/>
            <a:ext cx="357190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Conector recto de flecha"/>
          <p:cNvCxnSpPr/>
          <p:nvPr/>
        </p:nvCxnSpPr>
        <p:spPr>
          <a:xfrm>
            <a:off x="6429388" y="2143116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18 Conector recto de flecha"/>
          <p:cNvCxnSpPr/>
          <p:nvPr/>
        </p:nvCxnSpPr>
        <p:spPr>
          <a:xfrm rot="5400000">
            <a:off x="6143636" y="2143116"/>
            <a:ext cx="285752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22 CuadroTexto"/>
          <p:cNvSpPr txBox="1"/>
          <p:nvPr/>
        </p:nvSpPr>
        <p:spPr>
          <a:xfrm>
            <a:off x="6643702" y="1714488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 smtClean="0"/>
              <a:t>ar</a:t>
            </a:r>
            <a:endParaRPr lang="es-ES" dirty="0"/>
          </a:p>
        </p:txBody>
      </p:sp>
      <p:sp>
        <p:nvSpPr>
          <p:cNvPr id="25" name="24 CuadroTexto"/>
          <p:cNvSpPr txBox="1"/>
          <p:nvPr/>
        </p:nvSpPr>
        <p:spPr>
          <a:xfrm>
            <a:off x="6072198" y="2428868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 smtClean="0"/>
              <a:t>az</a:t>
            </a:r>
            <a:endParaRPr lang="es-ES" dirty="0"/>
          </a:p>
        </p:txBody>
      </p:sp>
      <p:cxnSp>
        <p:nvCxnSpPr>
          <p:cNvPr id="27" name="26 Conector recto de flecha"/>
          <p:cNvCxnSpPr/>
          <p:nvPr/>
        </p:nvCxnSpPr>
        <p:spPr>
          <a:xfrm>
            <a:off x="428596" y="2143116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9" name="28 Conector recto de flecha"/>
          <p:cNvCxnSpPr>
            <a:endCxn id="9" idx="0"/>
          </p:cNvCxnSpPr>
          <p:nvPr/>
        </p:nvCxnSpPr>
        <p:spPr>
          <a:xfrm>
            <a:off x="428596" y="2143116"/>
            <a:ext cx="2308876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32" name="31 Rectángulo"/>
          <p:cNvSpPr/>
          <p:nvPr/>
        </p:nvSpPr>
        <p:spPr>
          <a:xfrm>
            <a:off x="357158" y="1857364"/>
            <a:ext cx="4122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 smtClean="0"/>
              <a:t>dl </a:t>
            </a:r>
            <a:endParaRPr lang="es-ES" dirty="0"/>
          </a:p>
        </p:txBody>
      </p:sp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pic>
        <p:nvPicPr>
          <p:cNvPr id="14337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28728" y="2000240"/>
            <a:ext cx="285720" cy="476200"/>
          </a:xfrm>
          <a:prstGeom prst="rect">
            <a:avLst/>
          </a:prstGeom>
          <a:noFill/>
        </p:spPr>
      </p:pic>
      <p:cxnSp>
        <p:nvCxnSpPr>
          <p:cNvPr id="36" name="35 Conector recto de flecha"/>
          <p:cNvCxnSpPr/>
          <p:nvPr/>
        </p:nvCxnSpPr>
        <p:spPr>
          <a:xfrm rot="10800000">
            <a:off x="2643174" y="2214554"/>
            <a:ext cx="1928826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9" name="38 Conector recto de flecha"/>
          <p:cNvCxnSpPr/>
          <p:nvPr/>
        </p:nvCxnSpPr>
        <p:spPr>
          <a:xfrm rot="10800000">
            <a:off x="4286248" y="2214554"/>
            <a:ext cx="571504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1" name="40 Rectángulo"/>
          <p:cNvSpPr/>
          <p:nvPr/>
        </p:nvSpPr>
        <p:spPr>
          <a:xfrm>
            <a:off x="4429124" y="1785926"/>
            <a:ext cx="4122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 smtClean="0"/>
              <a:t>dl </a:t>
            </a:r>
            <a:endParaRPr lang="es-ES" dirty="0"/>
          </a:p>
        </p:txBody>
      </p:sp>
      <p:cxnSp>
        <p:nvCxnSpPr>
          <p:cNvPr id="42" name="41 Conector recto de flecha"/>
          <p:cNvCxnSpPr/>
          <p:nvPr/>
        </p:nvCxnSpPr>
        <p:spPr>
          <a:xfrm flipV="1">
            <a:off x="2428860" y="1000108"/>
            <a:ext cx="642942" cy="7302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6" name="45 Conector recto de flecha"/>
          <p:cNvCxnSpPr/>
          <p:nvPr/>
        </p:nvCxnSpPr>
        <p:spPr>
          <a:xfrm rot="16200000" flipV="1">
            <a:off x="2035951" y="1464455"/>
            <a:ext cx="1143008" cy="21431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49" name="48 Rectángulo"/>
          <p:cNvSpPr/>
          <p:nvPr/>
        </p:nvSpPr>
        <p:spPr>
          <a:xfrm>
            <a:off x="2500298" y="714356"/>
            <a:ext cx="4122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 smtClean="0"/>
              <a:t>dl </a:t>
            </a:r>
            <a:endParaRPr lang="es-ES" dirty="0"/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43174" y="1285860"/>
            <a:ext cx="285720" cy="476200"/>
          </a:xfrm>
          <a:prstGeom prst="rect">
            <a:avLst/>
          </a:prstGeom>
          <a:noFill/>
        </p:spPr>
      </p:pic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pic>
        <p:nvPicPr>
          <p:cNvPr id="14342" name="Picture 6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643306" y="2143116"/>
            <a:ext cx="357158" cy="595263"/>
          </a:xfrm>
          <a:prstGeom prst="rect">
            <a:avLst/>
          </a:prstGeom>
          <a:noFill/>
        </p:spPr>
      </p:pic>
      <p:sp>
        <p:nvSpPr>
          <p:cNvPr id="14345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pic>
        <p:nvPicPr>
          <p:cNvPr id="14344" name="Picture 8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7158" y="2786058"/>
            <a:ext cx="1867130" cy="714380"/>
          </a:xfrm>
          <a:prstGeom prst="rect">
            <a:avLst/>
          </a:prstGeom>
          <a:noFill/>
        </p:spPr>
      </p:pic>
      <p:sp>
        <p:nvSpPr>
          <p:cNvPr id="14347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14349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pic>
        <p:nvPicPr>
          <p:cNvPr id="14348" name="Picture 12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596" y="4572008"/>
            <a:ext cx="1732372" cy="785818"/>
          </a:xfrm>
          <a:prstGeom prst="rect">
            <a:avLst/>
          </a:prstGeom>
          <a:noFill/>
        </p:spPr>
      </p:pic>
      <p:sp>
        <p:nvSpPr>
          <p:cNvPr id="14351" name="Rectangle 1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pic>
        <p:nvPicPr>
          <p:cNvPr id="14350" name="Picture 14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7158" y="3571876"/>
            <a:ext cx="6090090" cy="785818"/>
          </a:xfrm>
          <a:prstGeom prst="rect">
            <a:avLst/>
          </a:prstGeom>
          <a:noFill/>
        </p:spPr>
      </p:pic>
      <p:sp>
        <p:nvSpPr>
          <p:cNvPr id="14353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14355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14357" name="Rectangle 2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pic>
        <p:nvPicPr>
          <p:cNvPr id="14356" name="Picture 20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71802" y="4572008"/>
            <a:ext cx="4968188" cy="714380"/>
          </a:xfrm>
          <a:prstGeom prst="rect">
            <a:avLst/>
          </a:prstGeom>
          <a:noFill/>
        </p:spPr>
      </p:pic>
      <p:sp>
        <p:nvSpPr>
          <p:cNvPr id="14359" name="Rectangle 2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pic>
        <p:nvPicPr>
          <p:cNvPr id="14358" name="Picture 22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596" y="5857892"/>
            <a:ext cx="1365260" cy="571504"/>
          </a:xfrm>
          <a:prstGeom prst="rect">
            <a:avLst/>
          </a:prstGeom>
          <a:noFill/>
        </p:spPr>
      </p:pic>
      <p:sp>
        <p:nvSpPr>
          <p:cNvPr id="14360" name="Rectangle 24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5" name="7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70BBD-1890-478F-8F14-3A534D6F0C8F}" type="datetime1">
              <a:rPr lang="es-ES" smtClean="0"/>
              <a:t>24/07/2013</a:t>
            </a:fld>
            <a:endParaRPr lang="es-ES"/>
          </a:p>
        </p:txBody>
      </p:sp>
      <p:sp>
        <p:nvSpPr>
          <p:cNvPr id="76" name="7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2</a:t>
            </a:fld>
            <a:endParaRPr lang="es-ES"/>
          </a:p>
        </p:txBody>
      </p:sp>
      <p:sp>
        <p:nvSpPr>
          <p:cNvPr id="77" name="7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JULIO TIRAVANTTI </a:t>
            </a:r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143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43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143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143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143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143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143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143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 animBg="1"/>
      <p:bldP spid="2" grpId="0" animBg="1"/>
      <p:bldP spid="8" grpId="0" build="p"/>
      <p:bldP spid="32" grpId="0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4B60F-D4C7-43AD-85A0-513B8DC22482}" type="datetime1">
              <a:rPr lang="es-ES" smtClean="0"/>
              <a:t>24/07/2013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JULIO TIRAVANTTI </a:t>
            </a:r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3</a:t>
            </a:fld>
            <a:endParaRPr lang="es-E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65</Words>
  <PresentationFormat>Presentación en pantalla (4:3)</PresentationFormat>
  <Paragraphs>21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Tema de Office</vt:lpstr>
      <vt:lpstr>Diapositiva 1</vt:lpstr>
      <vt:lpstr>Diapositiva 2</vt:lpstr>
      <vt:lpstr>Diapositiva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cp:lastModifiedBy>jtiravanttic</cp:lastModifiedBy>
  <cp:revision>16</cp:revision>
  <dcterms:modified xsi:type="dcterms:W3CDTF">2013-07-24T17:04:04Z</dcterms:modified>
</cp:coreProperties>
</file>