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24/07/2013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CAMPO MAGNÉTICO </a:t>
            </a:r>
            <a:endParaRPr lang="es-E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F0"/>
                </a:solidFill>
              </a:rPr>
              <a:t>Julio C  Tiravantti. C</a:t>
            </a:r>
          </a:p>
          <a:p>
            <a:r>
              <a:rPr lang="es-ES" dirty="0" smtClean="0">
                <a:solidFill>
                  <a:srgbClr val="00B0F0"/>
                </a:solidFill>
              </a:rPr>
              <a:t>Piura </a:t>
            </a:r>
            <a:r>
              <a:rPr lang="es-ES" dirty="0" smtClean="0">
                <a:solidFill>
                  <a:srgbClr val="00B0F0"/>
                </a:solidFill>
              </a:rPr>
              <a:t>2013</a:t>
            </a:r>
            <a:endParaRPr lang="es-E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4323" t="17361" r="19270" b="21875"/>
          <a:stretch>
            <a:fillRect/>
          </a:stretch>
        </p:blipFill>
        <p:spPr bwMode="auto">
          <a:xfrm>
            <a:off x="285720" y="563076"/>
            <a:ext cx="8443972" cy="579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4974" t="13021" r="19271" b="25347"/>
          <a:stretch>
            <a:fillRect/>
          </a:stretch>
        </p:blipFill>
        <p:spPr bwMode="auto">
          <a:xfrm>
            <a:off x="500035" y="534701"/>
            <a:ext cx="8385412" cy="589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4974" t="18229" r="19922" b="21007"/>
          <a:stretch>
            <a:fillRect/>
          </a:stretch>
        </p:blipFill>
        <p:spPr bwMode="auto">
          <a:xfrm>
            <a:off x="214283" y="485755"/>
            <a:ext cx="8592970" cy="601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4974" t="19097" r="19271" b="19271"/>
          <a:stretch>
            <a:fillRect/>
          </a:stretch>
        </p:blipFill>
        <p:spPr bwMode="auto">
          <a:xfrm>
            <a:off x="379293" y="642918"/>
            <a:ext cx="8333091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5625" t="13021" r="20573" b="24479"/>
          <a:stretch>
            <a:fillRect/>
          </a:stretch>
        </p:blipFill>
        <p:spPr bwMode="auto">
          <a:xfrm>
            <a:off x="571472" y="432978"/>
            <a:ext cx="8064556" cy="592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4974" t="19097" r="18619" b="18403"/>
          <a:stretch>
            <a:fillRect/>
          </a:stretch>
        </p:blipFill>
        <p:spPr bwMode="auto">
          <a:xfrm>
            <a:off x="410737" y="785794"/>
            <a:ext cx="799510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5625" t="17361" r="19292" b="29687"/>
          <a:stretch>
            <a:fillRect/>
          </a:stretch>
        </p:blipFill>
        <p:spPr bwMode="auto">
          <a:xfrm>
            <a:off x="357159" y="987744"/>
            <a:ext cx="8215369" cy="501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6161" t="15625" r="19163" b="24248"/>
          <a:stretch>
            <a:fillRect/>
          </a:stretch>
        </p:blipFill>
        <p:spPr bwMode="auto">
          <a:xfrm>
            <a:off x="571472" y="564926"/>
            <a:ext cx="8001056" cy="557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7578" t="19097" r="20573" b="28819"/>
          <a:stretch>
            <a:fillRect/>
          </a:stretch>
        </p:blipFill>
        <p:spPr bwMode="auto">
          <a:xfrm>
            <a:off x="416690" y="857232"/>
            <a:ext cx="803082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4974" t="13889" r="19922" b="27083"/>
          <a:stretch>
            <a:fillRect/>
          </a:stretch>
        </p:blipFill>
        <p:spPr bwMode="auto">
          <a:xfrm>
            <a:off x="500035" y="422890"/>
            <a:ext cx="8202762" cy="557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642918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FUERZA MAGNÈTICA </a:t>
            </a:r>
            <a:endParaRPr lang="es-E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578" t="29514" r="19922" b="19271"/>
          <a:stretch>
            <a:fillRect/>
          </a:stretch>
        </p:blipFill>
        <p:spPr bwMode="auto">
          <a:xfrm>
            <a:off x="722824" y="1714488"/>
            <a:ext cx="720676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4974" t="14757" r="19271" b="26215"/>
          <a:stretch>
            <a:fillRect/>
          </a:stretch>
        </p:blipFill>
        <p:spPr bwMode="auto">
          <a:xfrm>
            <a:off x="428597" y="736283"/>
            <a:ext cx="8137628" cy="547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4974" t="13889" r="19922" b="27083"/>
          <a:stretch>
            <a:fillRect/>
          </a:stretch>
        </p:blipFill>
        <p:spPr bwMode="auto">
          <a:xfrm>
            <a:off x="785785" y="642918"/>
            <a:ext cx="766907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4974" t="24305" r="19271" b="16667"/>
          <a:stretch>
            <a:fillRect/>
          </a:stretch>
        </p:blipFill>
        <p:spPr bwMode="auto">
          <a:xfrm>
            <a:off x="428597" y="736284"/>
            <a:ext cx="8137666" cy="547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14323" t="17361" r="19270" b="21007"/>
          <a:stretch>
            <a:fillRect/>
          </a:stretch>
        </p:blipFill>
        <p:spPr bwMode="auto">
          <a:xfrm>
            <a:off x="357158" y="571480"/>
            <a:ext cx="821033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5625" t="13889" r="19922" b="26215"/>
          <a:stretch>
            <a:fillRect/>
          </a:stretch>
        </p:blipFill>
        <p:spPr bwMode="auto">
          <a:xfrm>
            <a:off x="571472" y="714356"/>
            <a:ext cx="799484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4323" t="13889" r="18619" b="25347"/>
          <a:stretch>
            <a:fillRect/>
          </a:stretch>
        </p:blipFill>
        <p:spPr bwMode="auto">
          <a:xfrm>
            <a:off x="714348" y="642918"/>
            <a:ext cx="735811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14974" t="21701" r="19922" b="16667"/>
          <a:stretch>
            <a:fillRect/>
          </a:stretch>
        </p:blipFill>
        <p:spPr bwMode="auto">
          <a:xfrm>
            <a:off x="182082" y="571480"/>
            <a:ext cx="774750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16276" t="20833" r="19271" b="27951"/>
          <a:stretch>
            <a:fillRect/>
          </a:stretch>
        </p:blipFill>
        <p:spPr bwMode="auto">
          <a:xfrm>
            <a:off x="428595" y="714356"/>
            <a:ext cx="815119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14974" t="13021" r="21224" b="26215"/>
          <a:stretch>
            <a:fillRect/>
          </a:stretch>
        </p:blipFill>
        <p:spPr bwMode="auto">
          <a:xfrm>
            <a:off x="642909" y="571480"/>
            <a:ext cx="760100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7578" t="18229" r="21224" b="20139"/>
          <a:stretch>
            <a:fillRect/>
          </a:stretch>
        </p:blipFill>
        <p:spPr bwMode="auto">
          <a:xfrm>
            <a:off x="571471" y="357166"/>
            <a:ext cx="728265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974" t="25173" r="19271" b="19271"/>
          <a:stretch>
            <a:fillRect/>
          </a:stretch>
        </p:blipFill>
        <p:spPr bwMode="auto">
          <a:xfrm>
            <a:off x="304696" y="1142984"/>
            <a:ext cx="8339270" cy="528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14974" t="19097" r="19271" b="21007"/>
          <a:stretch>
            <a:fillRect/>
          </a:stretch>
        </p:blipFill>
        <p:spPr bwMode="auto">
          <a:xfrm>
            <a:off x="500033" y="571480"/>
            <a:ext cx="794721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15625" t="14757" r="19271" b="24479"/>
          <a:stretch>
            <a:fillRect/>
          </a:stretch>
        </p:blipFill>
        <p:spPr bwMode="auto">
          <a:xfrm>
            <a:off x="714347" y="571480"/>
            <a:ext cx="765407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16276" t="15625" r="18619" b="23611"/>
          <a:stretch>
            <a:fillRect/>
          </a:stretch>
        </p:blipFill>
        <p:spPr bwMode="auto">
          <a:xfrm>
            <a:off x="714347" y="785794"/>
            <a:ext cx="765407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15625" t="14757" r="20573" b="23611"/>
          <a:stretch>
            <a:fillRect/>
          </a:stretch>
        </p:blipFill>
        <p:spPr bwMode="auto">
          <a:xfrm>
            <a:off x="571471" y="571480"/>
            <a:ext cx="749394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14974" t="22569" r="19271" b="16667"/>
          <a:stretch>
            <a:fillRect/>
          </a:stretch>
        </p:blipFill>
        <p:spPr bwMode="auto">
          <a:xfrm>
            <a:off x="285720" y="857232"/>
            <a:ext cx="7929618" cy="549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4323" t="13889" r="20346" b="26123"/>
          <a:stretch>
            <a:fillRect/>
          </a:stretch>
        </p:blipFill>
        <p:spPr bwMode="auto">
          <a:xfrm>
            <a:off x="474589" y="785794"/>
            <a:ext cx="788362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5202" t="19965" r="23177" b="18403"/>
          <a:stretch>
            <a:fillRect/>
          </a:stretch>
        </p:blipFill>
        <p:spPr bwMode="auto">
          <a:xfrm>
            <a:off x="285720" y="392866"/>
            <a:ext cx="8286808" cy="621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5625" t="15625" r="19270" b="26215"/>
          <a:stretch>
            <a:fillRect/>
          </a:stretch>
        </p:blipFill>
        <p:spPr bwMode="auto">
          <a:xfrm>
            <a:off x="466981" y="785794"/>
            <a:ext cx="821003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6276" t="15625" r="19922" b="33159"/>
          <a:stretch>
            <a:fillRect/>
          </a:stretch>
        </p:blipFill>
        <p:spPr bwMode="auto">
          <a:xfrm>
            <a:off x="428596" y="699048"/>
            <a:ext cx="8450268" cy="508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4974" t="16493" r="19271" b="24479"/>
          <a:stretch>
            <a:fillRect/>
          </a:stretch>
        </p:blipFill>
        <p:spPr bwMode="auto">
          <a:xfrm>
            <a:off x="428596" y="714356"/>
            <a:ext cx="8001056" cy="538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6276" t="26042" r="20573" b="13194"/>
          <a:stretch>
            <a:fillRect/>
          </a:stretch>
        </p:blipFill>
        <p:spPr bwMode="auto">
          <a:xfrm>
            <a:off x="357159" y="198825"/>
            <a:ext cx="8336814" cy="601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</Words>
  <PresentationFormat>Presentación en pantalla (4:3)</PresentationFormat>
  <Paragraphs>4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CAMPO MAGNÉTICO </vt:lpstr>
      <vt:lpstr>FUERZA MAGNÈTICA 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CAMPO MAGNÉTICO </dc:title>
  <cp:lastModifiedBy>jtiravanttic</cp:lastModifiedBy>
  <cp:revision>9</cp:revision>
  <dcterms:modified xsi:type="dcterms:W3CDTF">2013-07-24T15:08:52Z</dcterms:modified>
</cp:coreProperties>
</file>